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1349F-FEE7-4091-A82D-29EB4D83C8AF}" type="datetimeFigureOut">
              <a:rPr lang="de-DE" smtClean="0"/>
              <a:t>10.05.2021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E7471-3F24-4D81-A05B-52134D8830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10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C866-E09A-4F50-8033-887CE16BF12F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6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A2E7-FB20-4BAA-9AAF-1D1BFA574B53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31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5D20-2958-41F3-ADAB-C3A66D53FA8A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93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B7A2F-4DF5-4B6A-92E7-B6AC2F203D92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49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35A4-76BF-4E83-BFFB-F3C72BD898CC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12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BFF0-524D-4D93-B70B-6BEB38C6190B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7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C50D1-6BD2-49E3-B233-AFB12B9859CF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80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524D1-BC7D-4CBB-8E8A-0B129A8D9DF8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20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3450-46A1-48BA-9E5F-51A34B80223F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5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1590-5929-4F3B-854A-22FEF0150122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4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2F14B1E-F550-4B97-93E2-BB94A4304B20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6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11D15-C49C-4ED6-93DF-C54F5547E041}" type="datetime2">
              <a:rPr lang="de-DE" smtClean="0"/>
              <a:t>Montag, 10. Mai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53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.foundation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rescoj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-301" y="11440"/>
            <a:ext cx="12191695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29" y="16749"/>
            <a:ext cx="10947633" cy="875576"/>
          </a:xfrm>
        </p:spPr>
        <p:txBody>
          <a:bodyPr>
            <a:normAutofit/>
          </a:bodyPr>
          <a:lstStyle/>
          <a:p>
            <a:r>
              <a:rPr lang="de-DE" sz="4400" dirty="0">
                <a:latin typeface="Arial Black" panose="020B0A04020102020204" pitchFamily="34" charset="0"/>
              </a:rPr>
              <a:t>Mein HTML Leistungsnachweis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4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409028" y="6388913"/>
            <a:ext cx="6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1/10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B2708E-FF28-4721-AC67-09A9EDE147C6}"/>
              </a:ext>
            </a:extLst>
          </p:cNvPr>
          <p:cNvSpPr txBox="1"/>
          <p:nvPr/>
        </p:nvSpPr>
        <p:spPr>
          <a:xfrm>
            <a:off x="4040131" y="3075541"/>
            <a:ext cx="5392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00" dirty="0">
                <a:latin typeface="Calibri" panose="020F0502020204030204" pitchFamily="34" charset="0"/>
                <a:cs typeface="Calibri" panose="020F0502020204030204" pitchFamily="34" charset="0"/>
              </a:rPr>
              <a:t>Eine Ausarbeitung von Markus Jonek </a:t>
            </a:r>
          </a:p>
        </p:txBody>
      </p:sp>
    </p:spTree>
    <p:extLst>
      <p:ext uri="{BB962C8B-B14F-4D97-AF65-F5344CB8AC3E}">
        <p14:creationId xmlns:p14="http://schemas.microsoft.com/office/powerpoint/2010/main" val="47996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305" y="0"/>
            <a:ext cx="12191695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19" y="103268"/>
            <a:ext cx="10920533" cy="467183"/>
          </a:xfrm>
        </p:spPr>
        <p:txBody>
          <a:bodyPr>
            <a:noAutofit/>
          </a:bodyPr>
          <a:lstStyle/>
          <a:p>
            <a:pPr algn="l"/>
            <a:r>
              <a:rPr lang="de-DE" sz="3200" dirty="0">
                <a:latin typeface="Arial Black" panose="020B0A04020102020204" pitchFamily="34" charset="0"/>
                <a:cs typeface="Arial" panose="020B0604020202020204" pitchFamily="34" charset="0"/>
              </a:rPr>
              <a:t>Schlusswort/ Links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44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291582" y="6388913"/>
            <a:ext cx="76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10/10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D6776B2-40D9-42D7-80B4-E2E410B6BCAB}"/>
              </a:ext>
            </a:extLst>
          </p:cNvPr>
          <p:cNvSpPr txBox="1"/>
          <p:nvPr/>
        </p:nvSpPr>
        <p:spPr>
          <a:xfrm>
            <a:off x="260059" y="805732"/>
            <a:ext cx="107947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Ich Bedanke mich bei Ihnen für Ihre Aufmerksamkeit und hoffe Sie bleiben gesund.</a:t>
            </a:r>
          </a:p>
          <a:p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Außerdem ein spezielles Danke an unseren Ausbilder Herr Mörl der mir immer bei Fragen helfen konnte und an unseren Aquaristik Experten Jan Ihmels für den Tipp Video &gt;&gt;&gt; Gif.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02386A-F55A-4379-9743-37C589EB6A7A}"/>
              </a:ext>
            </a:extLst>
          </p:cNvPr>
          <p:cNvSpPr txBox="1"/>
          <p:nvPr/>
        </p:nvSpPr>
        <p:spPr>
          <a:xfrm>
            <a:off x="260059" y="3867325"/>
            <a:ext cx="10627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https://get.foundation/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&lt;&lt;&lt; Foundation</a:t>
            </a: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https://www.frescojs.com/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&lt;&lt;&lt; Fresco</a:t>
            </a:r>
          </a:p>
        </p:txBody>
      </p:sp>
    </p:spTree>
    <p:extLst>
      <p:ext uri="{BB962C8B-B14F-4D97-AF65-F5344CB8AC3E}">
        <p14:creationId xmlns:p14="http://schemas.microsoft.com/office/powerpoint/2010/main" val="3862615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-305" y="-11430"/>
            <a:ext cx="12191695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19" y="103268"/>
            <a:ext cx="10920533" cy="467183"/>
          </a:xfrm>
        </p:spPr>
        <p:txBody>
          <a:bodyPr>
            <a:noAutofit/>
          </a:bodyPr>
          <a:lstStyle/>
          <a:p>
            <a:pPr algn="l"/>
            <a:r>
              <a:rPr lang="de-DE" sz="3200" dirty="0">
                <a:latin typeface="Arial Black" panose="020B0A04020102020204" pitchFamily="34" charset="0"/>
                <a:cs typeface="Arial" panose="020B0604020202020204" pitchFamily="34" charset="0"/>
              </a:rPr>
              <a:t>Inhaltsverzeichnis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45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409028" y="6388913"/>
            <a:ext cx="6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2/10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9939A67-C88F-4A07-985B-FFF567B3F128}"/>
              </a:ext>
            </a:extLst>
          </p:cNvPr>
          <p:cNvSpPr txBox="1"/>
          <p:nvPr/>
        </p:nvSpPr>
        <p:spPr>
          <a:xfrm>
            <a:off x="132393" y="827437"/>
            <a:ext cx="1092438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dirty="0">
                <a:solidFill>
                  <a:srgbClr val="000000"/>
                </a:solidFill>
                <a:latin typeface="Calibri" panose="020F0502020204030204" pitchFamily="34" charset="0"/>
              </a:rPr>
              <a:t>Was wurde gefordert?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dirty="0">
                <a:solidFill>
                  <a:srgbClr val="000000"/>
                </a:solidFill>
                <a:latin typeface="Calibri" panose="020F0502020204030204" pitchFamily="34" charset="0"/>
              </a:rPr>
              <a:t>Thema und verwendete Frameworks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dirty="0">
                <a:solidFill>
                  <a:srgbClr val="000000"/>
                </a:solidFill>
                <a:latin typeface="Calibri" panose="020F0502020204030204" pitchFamily="34" charset="0"/>
              </a:rPr>
              <a:t>Aufbau meiner Menüleiste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dirty="0">
                <a:solidFill>
                  <a:srgbClr val="000000"/>
                </a:solidFill>
                <a:latin typeface="Calibri" panose="020F0502020204030204" pitchFamily="34" charset="0"/>
              </a:rPr>
              <a:t>Lightbox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dirty="0">
                <a:solidFill>
                  <a:srgbClr val="000000"/>
                </a:solidFill>
                <a:latin typeface="Calibri" panose="020F0502020204030204" pitchFamily="34" charset="0"/>
              </a:rPr>
              <a:t>Formular und auslesen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dirty="0">
                <a:solidFill>
                  <a:srgbClr val="000000"/>
                </a:solidFill>
                <a:latin typeface="Calibri" panose="020F0502020204030204" pitchFamily="34" charset="0"/>
              </a:rPr>
              <a:t>Besonderheiten</a:t>
            </a: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dirty="0">
                <a:solidFill>
                  <a:srgbClr val="000000"/>
                </a:solidFill>
                <a:latin typeface="Calibri" panose="020F0502020204030204" pitchFamily="34" charset="0"/>
              </a:rPr>
              <a:t>Schlusswort/ Links</a:t>
            </a:r>
            <a:endParaRPr lang="de-DE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endParaRPr lang="de-DE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de-DE" dirty="0">
              <a:latin typeface="Arial Black" panose="020B0A04020102020204" pitchFamily="34" charset="0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4E223D-F0B6-4E77-84C0-937E262FD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626" y="581881"/>
            <a:ext cx="4391226" cy="25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28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-305" y="-11430"/>
            <a:ext cx="12191695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19" y="103268"/>
            <a:ext cx="10920533" cy="467183"/>
          </a:xfrm>
        </p:spPr>
        <p:txBody>
          <a:bodyPr>
            <a:noAutofit/>
          </a:bodyPr>
          <a:lstStyle/>
          <a:p>
            <a:pPr algn="l"/>
            <a:r>
              <a:rPr lang="de-DE" sz="3200" dirty="0">
                <a:latin typeface="Arial Black" panose="020B0A04020102020204" pitchFamily="34" charset="0"/>
                <a:cs typeface="Arial" panose="020B0604020202020204" pitchFamily="34" charset="0"/>
              </a:rPr>
              <a:t>Was wurde gefordert?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47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409028" y="6388913"/>
            <a:ext cx="6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3/10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9939A67-C88F-4A07-985B-FFF567B3F128}"/>
              </a:ext>
            </a:extLst>
          </p:cNvPr>
          <p:cNvSpPr txBox="1"/>
          <p:nvPr/>
        </p:nvSpPr>
        <p:spPr>
          <a:xfrm>
            <a:off x="132393" y="1013598"/>
            <a:ext cx="1092438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Ein individuelles Webseiten-Design, auf allen Seiten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Mindestens fünf Seiten (incl. Index und Impressum)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Max eine eigene CSS pro Ausgabemedium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 von jeder Seite auf jede andere Seite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Eine Seite mit mindestens 10 Bildern die mit Lightbox-Effekt dargestellt werden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responsives Design 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Formular 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Formular auslesen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de-DE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eine Besonderheit die nicht Inhalt der Ausbildung war</a:t>
            </a: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endParaRPr lang="de-DE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de-DE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233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-305" y="-11430"/>
            <a:ext cx="12191695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19" y="103268"/>
            <a:ext cx="10920533" cy="467183"/>
          </a:xfrm>
        </p:spPr>
        <p:txBody>
          <a:bodyPr>
            <a:noAutofit/>
          </a:bodyPr>
          <a:lstStyle/>
          <a:p>
            <a:pPr algn="l"/>
            <a:r>
              <a:rPr lang="de-DE" sz="3200" dirty="0">
                <a:latin typeface="Arial Black" panose="020B0A04020102020204" pitchFamily="34" charset="0"/>
                <a:cs typeface="Arial" panose="020B0604020202020204" pitchFamily="34" charset="0"/>
              </a:rPr>
              <a:t>Thema und verwendete Frameworks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45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409028" y="6388913"/>
            <a:ext cx="6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4/10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9939A67-C88F-4A07-985B-FFF567B3F128}"/>
              </a:ext>
            </a:extLst>
          </p:cNvPr>
          <p:cNvSpPr txBox="1"/>
          <p:nvPr/>
        </p:nvSpPr>
        <p:spPr>
          <a:xfrm>
            <a:off x="2500207" y="1492238"/>
            <a:ext cx="18022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de-DE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HipHop</a:t>
            </a:r>
            <a:endParaRPr lang="de-DE" sz="32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v"/>
            </a:pPr>
            <a:endParaRPr lang="de-DE" sz="2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de-DE" dirty="0">
              <a:latin typeface="Arial Black" panose="020B0A040201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0D0FBB4-C6C9-4B59-8DC7-A65018593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052" y="628020"/>
            <a:ext cx="2900932" cy="29009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25B1635-D43B-4D3D-AD1A-50FF0F855008}"/>
              </a:ext>
            </a:extLst>
          </p:cNvPr>
          <p:cNvSpPr txBox="1"/>
          <p:nvPr/>
        </p:nvSpPr>
        <p:spPr>
          <a:xfrm>
            <a:off x="130469" y="3599848"/>
            <a:ext cx="263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Foundation</a:t>
            </a: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Fresco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FDD6E3C-5149-40EC-9858-D9A592F37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25" y="3511716"/>
            <a:ext cx="5408154" cy="2606031"/>
          </a:xfrm>
          <a:prstGeom prst="rect">
            <a:avLst/>
          </a:prstGeom>
        </p:spPr>
      </p:pic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16ADBF3-6804-4E71-90BF-AF2DFEF97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79" y="3511716"/>
            <a:ext cx="4902452" cy="262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47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-305" y="-11430"/>
            <a:ext cx="12191695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19" y="103268"/>
            <a:ext cx="10920533" cy="467183"/>
          </a:xfrm>
        </p:spPr>
        <p:txBody>
          <a:bodyPr>
            <a:noAutofit/>
          </a:bodyPr>
          <a:lstStyle/>
          <a:p>
            <a:pPr algn="l"/>
            <a:r>
              <a:rPr lang="de-DE" sz="3200" dirty="0">
                <a:latin typeface="Arial Black" panose="020B0A04020102020204" pitchFamily="34" charset="0"/>
                <a:cs typeface="Arial" panose="020B0604020202020204" pitchFamily="34" charset="0"/>
              </a:rPr>
              <a:t>Aufbau meiner Menüleiste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53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409028" y="6388913"/>
            <a:ext cx="6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5/10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F599035-BFD3-4C81-AAA8-CAB6D5F31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44" y="663342"/>
            <a:ext cx="9691908" cy="5451698"/>
          </a:xfrm>
          <a:prstGeom prst="rect">
            <a:avLst/>
          </a:prstGeom>
        </p:spPr>
      </p:pic>
      <p:pic>
        <p:nvPicPr>
          <p:cNvPr id="16" name="Grafik 15" descr="Ein Bild, das Text, Screenshot, Gedenktafel enthält.&#10;&#10;Automatisch generierte Beschreibung">
            <a:extLst>
              <a:ext uri="{FF2B5EF4-FFF2-40B4-BE49-F238E27FC236}">
                <a16:creationId xmlns:a16="http://schemas.microsoft.com/office/drawing/2014/main" id="{D730EED1-7332-4CCB-88AF-8C105D80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06" y="0"/>
            <a:ext cx="686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5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-305" y="-11430"/>
            <a:ext cx="12191695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19" y="103268"/>
            <a:ext cx="10920533" cy="467183"/>
          </a:xfrm>
        </p:spPr>
        <p:txBody>
          <a:bodyPr>
            <a:noAutofit/>
          </a:bodyPr>
          <a:lstStyle/>
          <a:p>
            <a:pPr algn="l"/>
            <a:r>
              <a:rPr lang="de-DE" sz="3200" dirty="0">
                <a:latin typeface="Arial Black" panose="020B0A04020102020204" pitchFamily="34" charset="0"/>
                <a:cs typeface="Arial" panose="020B0604020202020204" pitchFamily="34" charset="0"/>
              </a:rPr>
              <a:t>Lightbox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45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409028" y="6388913"/>
            <a:ext cx="6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6/10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E7AD49-9B24-4F43-BCF5-ABE6B0FC6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" y="581881"/>
            <a:ext cx="12192000" cy="3366862"/>
          </a:xfrm>
          <a:prstGeom prst="rect">
            <a:avLst/>
          </a:prstGeom>
        </p:spPr>
      </p:pic>
      <p:pic>
        <p:nvPicPr>
          <p:cNvPr id="8" name="Grafik 7" descr="Ein Bild, das Text, Bildschirm, Screenshot, Computer enthält.&#10;&#10;Automatisch generierte Beschreibung">
            <a:extLst>
              <a:ext uri="{FF2B5EF4-FFF2-40B4-BE49-F238E27FC236}">
                <a16:creationId xmlns:a16="http://schemas.microsoft.com/office/drawing/2014/main" id="{24568F03-E23F-44F4-B5E8-F8AD55DE8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" y="581881"/>
            <a:ext cx="12191388" cy="4834173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F011F709-B42E-4AAA-B139-3801A25E50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2388" y="319823"/>
            <a:ext cx="11054852" cy="621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54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0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305" y="0"/>
            <a:ext cx="12191695" cy="68579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E506FD-1636-4F5A-97A3-C79678840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1658" y="591605"/>
            <a:ext cx="3745621" cy="62663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19" y="103268"/>
            <a:ext cx="10920533" cy="467183"/>
          </a:xfrm>
        </p:spPr>
        <p:txBody>
          <a:bodyPr>
            <a:noAutofit/>
          </a:bodyPr>
          <a:lstStyle/>
          <a:p>
            <a:pPr algn="l"/>
            <a:r>
              <a:rPr lang="de-DE" sz="3200" dirty="0">
                <a:latin typeface="Arial Black" panose="020B0A04020102020204" pitchFamily="34" charset="0"/>
                <a:cs typeface="Arial" panose="020B0604020202020204" pitchFamily="34" charset="0"/>
              </a:rPr>
              <a:t>Formular und auslesen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52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409028" y="6388913"/>
            <a:ext cx="6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7/10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A4D095-2E9F-41EE-A485-B0E653CF2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0" y="570430"/>
            <a:ext cx="3766527" cy="62875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9082AA-1F3A-4B77-B6A6-45DF54C16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6012" y="570430"/>
            <a:ext cx="3754549" cy="62875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D711981-BF7A-475D-9A9B-F17472A7C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20" y="1849989"/>
            <a:ext cx="12061531" cy="3191280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C66DC9-EEBD-4276-80B8-B9890F9DB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57" y="16629"/>
            <a:ext cx="9530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73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305" y="0"/>
            <a:ext cx="12191695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19" y="103268"/>
            <a:ext cx="10920533" cy="467183"/>
          </a:xfrm>
        </p:spPr>
        <p:txBody>
          <a:bodyPr>
            <a:noAutofit/>
          </a:bodyPr>
          <a:lstStyle/>
          <a:p>
            <a:pPr algn="l"/>
            <a:r>
              <a:rPr lang="de-DE" sz="3200" dirty="0">
                <a:latin typeface="Arial Black" panose="020B0A04020102020204" pitchFamily="34" charset="0"/>
                <a:cs typeface="Arial" panose="020B0604020202020204" pitchFamily="34" charset="0"/>
              </a:rPr>
              <a:t>Besonderheiten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44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409028" y="6388913"/>
            <a:ext cx="6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8/10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AC827E0-1655-491B-9651-86935EE2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" y="1117802"/>
            <a:ext cx="12192000" cy="39614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C7C608C-691F-4AE3-83E1-75949A360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35" y="5285589"/>
            <a:ext cx="5372100" cy="695325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388126-6147-4259-9791-92E77EC1E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287" y="1390132"/>
            <a:ext cx="3906595" cy="341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33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726F8638-870E-45A7-9355-C53F37F26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9641" r="-1" b="-1"/>
          <a:stretch/>
        </p:blipFill>
        <p:spPr>
          <a:xfrm>
            <a:off x="305" y="0"/>
            <a:ext cx="12191695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EB8916-811C-47CC-AB55-B6E55D31B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19" y="103268"/>
            <a:ext cx="10920533" cy="467183"/>
          </a:xfrm>
        </p:spPr>
        <p:txBody>
          <a:bodyPr>
            <a:noAutofit/>
          </a:bodyPr>
          <a:lstStyle/>
          <a:p>
            <a:pPr algn="l"/>
            <a:r>
              <a:rPr lang="de-DE" sz="3200" dirty="0">
                <a:latin typeface="Arial Black" panose="020B0A04020102020204" pitchFamily="34" charset="0"/>
                <a:cs typeface="Arial" panose="020B0604020202020204" pitchFamily="34" charset="0"/>
              </a:rPr>
              <a:t>Besonderheiten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9CE9F6-A00F-4864-A5E3-5EB647B492E9}"/>
              </a:ext>
            </a:extLst>
          </p:cNvPr>
          <p:cNvSpPr txBox="1"/>
          <p:nvPr/>
        </p:nvSpPr>
        <p:spPr>
          <a:xfrm>
            <a:off x="130469" y="6385400"/>
            <a:ext cx="244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11494A8-A85B-4288-857B-171A4925ABD4}" type="datetime2">
              <a:rPr lang="de-DE">
                <a:solidFill>
                  <a:schemeClr val="bg1"/>
                </a:solidFill>
              </a:rPr>
              <a:t>Montag, 10. Mai 2021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F05C3B-8B31-494D-A469-A4C547F59449}"/>
              </a:ext>
            </a:extLst>
          </p:cNvPr>
          <p:cNvSpPr txBox="1"/>
          <p:nvPr/>
        </p:nvSpPr>
        <p:spPr>
          <a:xfrm>
            <a:off x="11409028" y="6388913"/>
            <a:ext cx="65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9/10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5A12924-4468-4F49-9A46-AA090AE6D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29" y="662930"/>
            <a:ext cx="9692640" cy="5452110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0C471F-F548-4EAA-8064-4E8FFC0CF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71" y="846982"/>
            <a:ext cx="4343400" cy="962025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CD67F9C-64B8-4B82-AA78-BB922B105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91" y="38095"/>
            <a:ext cx="3295650" cy="6781800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CDD33B-8082-4F1B-AD24-E26ADB6AC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766" y="402431"/>
            <a:ext cx="2990850" cy="4600575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047F5D-C20F-474F-95A8-ED65F6DEA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63" y="2672156"/>
            <a:ext cx="5219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54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Katalog">
  <a:themeElements>
    <a:clrScheme name="Katalog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Katalog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talog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188</Words>
  <Application>Microsoft Office PowerPoint</Application>
  <PresentationFormat>Breitbild</PresentationFormat>
  <Paragraphs>55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Gill Sans MT</vt:lpstr>
      <vt:lpstr>Wingdings</vt:lpstr>
      <vt:lpstr>Katalog</vt:lpstr>
      <vt:lpstr>Mein HTML Leistungsnachweis</vt:lpstr>
      <vt:lpstr>Inhaltsverzeichnis</vt:lpstr>
      <vt:lpstr>Was wurde gefordert?</vt:lpstr>
      <vt:lpstr>Thema und verwendete Frameworks</vt:lpstr>
      <vt:lpstr>Aufbau meiner Menüleiste</vt:lpstr>
      <vt:lpstr>Lightbox</vt:lpstr>
      <vt:lpstr>Formular und auslesen</vt:lpstr>
      <vt:lpstr>Besonderheiten</vt:lpstr>
      <vt:lpstr>Besonderheiten</vt:lpstr>
      <vt:lpstr>Schlusswort/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Mein HTML Leistungsnachweis</dc:title>
  <dc:creator>Jonek, Markus</dc:creator>
  <cp:lastModifiedBy>Jonek, Markus</cp:lastModifiedBy>
  <cp:revision>53</cp:revision>
  <dcterms:created xsi:type="dcterms:W3CDTF">2021-05-03T11:42:22Z</dcterms:created>
  <dcterms:modified xsi:type="dcterms:W3CDTF">2021-05-10T13:11:40Z</dcterms:modified>
</cp:coreProperties>
</file>